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��< ? x m l   v e r s i o n = " 1 . 0 "   e n c o d i n g = " u t f - 1 6 "   s t a n d a l o n e = " y e s " ? >  
 < c : c h a r t S p a c e   x m l n s : c = " h t t p : / / s c h e m a s . o p e n x m l f o r m a t s . o r g / d r a w i n g m l / 2 0 0 6 / c h a r t "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>  
     < c : l a n g   v a l = " e n - U S "   / >  
     < c : c h a r t >  
         < c : p l o t A r e a >  
             < c : l a y o u t   / >  
             < c : b a r C h a r t >  
                 < c : b a r D i r   v a l = " c o l "   / >  
                 < c : g r o u p i n g   v a l = " s t a c k e d "   / >  
                 < c : s e r >  
                     < c : i d x   v a l = " 0 "   / >  
                     < c : o r d e r   v a l = " 0 "   / >  
                     < c : t x >  
                         < c : s t r R e f >  
                             < c : f > S h e e t 1 ! $ B $ 1 < / c : f >  
                             < c : s t r C a c h e >  
                                 < c : p t C o u n t   v a l = " 1 "   / >  
                                 < c : p t   i d x = " 0 " >  
                                     < c : v > S e r i e   A < / c : v >  
                                 < / c : p t >  
                             < / c : s t r C a c h e >  
                         < / c : s t r R e f >  
                     < / c : t x >  
                     < c : c a t >  
                         < c : s t r R e f >  
                             < c : f > S h e e t 1 ! $ A $ 2 : $ A $ 3 < / c : f >  
                             < c : s t r C a c h e >  
                                 < c : p t C o u n t   v a l = " 2 "   / >  
                                 < c : p t   i d x = " 0 " >  
                                     < c : v > C O L 1 < / c : v >  
                                 < / c : p t >  
                                 < c : p t   i d x = " 1 " >  
                                     < c : v > C O L 2 < / c : v >  
                                 < / c : p t >  
                             < / c : s t r C a c h e >  
                         < / c : s t r R e f >  
                     < / c : c a t >  
                     < c : v a l >  
                         < c : n u m R e f >  
                             < c : f > S h e e t 1 ! $ B $ 2 : $ B $ 3 < / c : f >  
                             < c : n u m C a c h e >  
                                 < c : f o r m a t C o d e > G e n e r a l < / c : f o r m a t C o d e >  
                                 < c : p t C o u n t   v a l = " 2 "   / >  
                                 < c : p t   i d x = " 0 " >  
                                     < c : v > 5 < / c : v >  
                                 < / c : p t >  
                                 < c : p t   i d x = " 1 " >  
                                     < c : v > 1 0 < / c : v >  
                                 < / c : p t >  
                             < / c : n u m C a c h e >  
                         < / c : n u m R e f >  
                     < / c : v a l >  
                 < / c : s e r >  
                 < c : s e r >  
                     < c : i d x   v a l = " 1 "   / >  
                     < c : o r d e r   v a l = " 1 "   / >  
                     < c : t x >  
                         < c : s t r R e f >  
                             < c : f > S h e e t 1 ! $ C $ 1 < / c : f >  
                             < c : s t r C a c h e >  
                                 < c : p t C o u n t   v a l = " 1 "   / >  
                                 < c : p t   i d x = " 0 " >  
                                     < c : v > S e r i e   B < / c : v >  
                                 < / c : p t >  
                             < / c : s t r C a c h e >  
                         < / c : s t r R e f >  
                     < / c : t x >  
                     < c : c a t >  
                         < c : s t r R e f >  
                             < c : f > S h e e t 1 ! $ A $ 2 : $ A $ 3 < / c : f >  
                             < c : s t r C a c h e >  
                                 < c : p t C o u n t   v a l = " 2 "   / >  
                                 < c : p t   i d x = " 0 " >  
                                     < c : v > C O L 1 < / c : v >  
                                 < / c : p t >  
                                 < c : p t   i d x = " 1 " >  
                                     < c : v > C O L 2 < / c : v >  
                                 < / c : p t >  
                             < / c : s t r C a c h e >  
                         < / c : s t r R e f >  
                     < / c : c a t >  
                     < c : v a l >  
                         < c : n u m R e f >  
                             < c : f > S h e e t 1 ! $ C $ 2 : $ C $ 3 < / c : f >  
                             < c : n u m C a c h e >  
                                 < c : f o r m a t C o d e > G e n e r a l < / c : f o r m a t C o d e >  
                                 < c : p t C o u n t   v a l = " 2 "   / >  
                                 < c : p t   i d x = " 0 " >  
                                     < c : v > 5 < / c : v >  
                                 < / c : p t >  
                                 < c : p t   i d x = " 1 " >  
                                     < c : v > 1 0 < / c : v >  
                                 < / c : p t >  
                             < / c : n u m C a c h e >  
                         < / c : n u m R e f >  
                     < / c : v a l >  
                 < / c : s e r >  
                 < c : d L b l s >  
                     < c : d L b l P o s   v a l = " c t r "   / >  
                 < / c : d L b l s >  
                 < c : o v e r l a p   v a l = " 1 0 0 "   / >  
                 < c : a x I d   v a l = " 5 4 1 7 1 9 0 4 "   / >  
                 < c : a x I d   v a l = " 5 4 5 3 0 0 4 8 "   / >  
             < / c : b a r C h a r t >  
             < c : c a t A x >  
                 < c : a x I d   v a l = " 5 4 1 7 1 9 0 4 "   / >  
                 < c : s c a l i n g >  
                     < c : o r i e n t a t i o n   v a l = " m i n M a x "   / >  
                 < / c : s c a l i n g >  
                 < c : a x P o s   v a l = " b "   / >  
                 < c : t i c k L b l P o s   v a l = " n e x t T o "   / >  
                 < c : c r o s s A x   v a l = " 5 4 5 3 0 0 4 8 "   / >  
                 < c : c r o s s e s   v a l = " a u t o Z e r o "   / >  
                 < c : a u t o   v a l = " 1 "   / >  
                 < c : l b l A l g n   v a l = " c t r "   / >  
                 < c : l b l O f f s e t   v a l = " 1 0 0 "   / >  
             < / c : c a t A x >  
             < c : v a l A x >  
                 < c : a x I d   v a l = " 5 4 5 3 0 0 4 8 "   / >  
                 < c : s c a l i n g >  
                     < c : o r i e n t a t i o n   v a l = " m i n M a x "   / >  
                 < / c : s c a l i n g >  
                 < c : a x P o s   v a l = " l "   / >  
                 < c : m a j o r G r i d l i n e s   / >  
                 < c : n u m F m t   f o r m a t C o d e = " G e n e r a l "   s o u r c e L i n k e d = " 1 "   / >  
                 < c : t i c k L b l P o s   v a l = " n e x t T o "   / >  
                 < c : c r o s s A x   v a l = " 5 4 1 7 1 9 0 4 "   / >  
                 < c : c r o s s e s   v a l = " a u t o Z e r o "   / >  
                 < c : c r o s s B e t w e e n   v a l = " b e t w e e n "   / >  
             < / c : v a l A x >  
         < / c : p l o t A r e a >  
         < c : p l o t V i s O n l y   v a l = " 1 "   / >  
     < / c : c h a r t >  
     < c : t x P r >  
         < a : b o d y P r   / >  
         < a : l s t S t y l e   / >  
         < a : p >  
             < a : p P r >  
                 < a : d e f R P r   s z = " 1 8 0 0 "   / >  
             < / a : p P r >  
             < a : e n d P a r a R P r   l a n g = " e n - U S "   / >  
         < / a : p >  
     < / c : t x P r >  
     < c : e x t e r n a l D a t a   r : i d = " r I d 1 "   / >  
 < / c : c h a r t S p a c e > 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285852" y="114298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