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  /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3 6 9 3 3 2 "   / >  
                     < / a : x f r m >  
                 < / p : s p P r >  
                 < p : t x B o d y >  
                     < a : b o d y P r   / >  
                     < a : p >  
                         < a : r >  
                             < a : t > S h a p e   T e x t < / a : t >  
                         < / a : r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