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��< ? x m l   v e r s i o n = " 1 . 0 "   e n c o d i n g = " u t f - 1 6 "   s t a n d a l o n e = " y e s " ? >  
 < p : s l d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>  
     < p : c S l d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s p >  
                 < p : n v S p P r >  
                     < p : c N v P r   i d = " 1 "   n a m e = " T e x t S h a p e "   / >  
                     < p : c N v S p P r   / >  
                     < p : n v P r   / >  
                 < / p : n v S p P r >  
                 < p : s p P r >  
                     < a : x f r m >  
                         < a : o f f   x = " 2 8 5 7 2 0 "   y = " 4 2 8 6 0 4 "   / >  
                         < a : e x t   c x = " 1 9 2 8 8 2 6 "   c y = " 3 6 9 3 3 2 "   / >  
                     < / a : x f r m >  
                 < / p : s p P r >  
                 < p : t x B o d y >  
                     < a : b o d y P r   / >  
                     < a : p >  
                         < a : p P r   l v l = " 0 " >  
                             < a : b u C h a r   c h a r = " " "   / >  
                         < / a : p P r >  
                         < a : r >  
                             < a : t > L e v e l   0   t e x t < / a : t >  
                         < / a : r >  
                     < / a : p >  
                     < a : p >  
                         < a : p P r   l v l = " 1 " >  
                             < a : b u C h a r   c h a r = " " "   / >  
                         < / a : p P r >  
                         < a : r >  
                             < a : t > L e v e l   1   t e x t < / a : t >  
                         < / a : r >  
                         < a : e n d P a r a R P r   / >  
                     < / a : p >  
                 < / p : t x B o d y >  
             < / p : s p >  
         < / p : s p T r e e >  
     < / p : c S l d >  
     < p : c l r M a p O v r >  
         < a : m a s t e r C l r M a p p i n g   / >  
     < / p : c l r M a p O v r >  
 < / p : s l d > 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