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3 6 9 3 3 2 "   / >  
                     < / a : x f r m >  
                 < / p : s p P r >  
                 < p : t x B o d y >  
                     < a : b o d y P r   / >  
                     < a : p >  
                         < a : p P r >  
                             < a : b u A u t o N u m   t y p e = " a r a b i c P e r i o d "   / >  
                         < / a : p P r >  
                         < a : r >  
                             < a : t > A < / a : t >  
                         < / a : r >  
                         < a : e n d P a r a R P r   / >  
                     < / a : p >  
                     < a : p >  
                         < a : p P r >  
                             < a : b u A u t o N u m   t y p e = " a r a b i c P e r i o d "   / >  
                         < / a : p P r >  
                         < a : r >  
                             < a : t > B < / a : t >  
                         < / a : r >  
                     < / a : p >  
                     < a : p >  
                         < a : p P r >  
                             < a : b u A u t o N u m   t y p e = " a r a b i c P e r i o d "   / >  
                         < / a : p P r >  
                         < ! - -   E M P T Y   - - >  
                         < a : e n d P a r a R P r   / >  
                     < / a : p >  
                     < a : p >  
                         < a : p P r >  
                             < a : b u A u t o N u m   t y p e = " a r a b i c P e r i o d "   / >  
                         < / a : p P r >  
                         < a : r >  
                             < a : t > C < / a : t >  
                         < / a : r >  
                         < a : e n d P a r a R P r   / >  
                     < / a : p >  
                     < a : p >  
                         < a : p P r >  
                             < a : b u A u t o N u m   t y p e = " r o m a n L c P e r i o d "   / >  
                         < / a : p P r >  
                         < a : r >  
                             < a : t > D 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