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��< ? x m l   v e r s i o n = " 1 . 0 "   e n c o d i n g = " u t f - 1 6 "   s t a n d a l o n e = " y e s " ? >  
 < p : s l d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  x m l n s : p = " h t t p : / / s c h e m a s . o p e n x m l f o r m a t s . o r g / p r e s e n t a t i o n m l / 2 0 0 6 / m a i n " >  
     < p : c S l d >  
         < p : s p T r e e >  
             < p : n v G r p S p P r >  
                 < p : c N v P r   i d = " 1 "   n a m e = " "   / >  
                 < p : c N v G r p S p P r   / >  
                 < p : n v P r   / >  
             < / p : n v G r p S p P r >  
             < p : g r p S p P r >  
                 < a : x f r m >  
                     < a : o f f   x = " 0 "   y = " 0 "   / >  
                     < a : e x t   c x = " 0 "   c y = " 0 "   / >  
                     < a : c h O f f   x = " 0 "   y = " 0 "   / >  
                     < a : c h E x t   c x = " 0 "   c y = " 0 "   / >  
                 < / a : x f r m >  
             < / p : g r p S p P r >  
             < p : s p >  
                 < p : n v S p P r >  
                     < p : c N v P r   i d = " 4 "   n a m e = " R o u n d e d   R e c t a n g l e   3 "   / >  
                     < p : c N v S p P r   / >  
                     < p : n v P r   / >  
                 < / p : n v S p P r >  
                 < p : s p P r >  
                     < a : x f r m >  
                         < a : o f f   x = " 7 8 5 7 8 6 "   y = " 8 5 7 2 3 2 "   / >  
                         < a : e x t   c x = " 1 6 4 3 0 7 4 "   c y = " 9 2 8 6 9 4 "   / >  
                     < / a : x f r m >  
                     < a : p r s t G e o m   p r s t = " n o S m o k i n g " >  
                         < a : a v L s t   / >  
                     < / a : p r s t G e o m >  
                     < a : s o l i d F i l l >  
                         < a : s c h e m e C l r   v a l = " a c c e n t 1 "   / >  
                     < / a : s o l i d F i l l >  
                     < a : l n >  
                         < a : s o l i d F i l l >  
                             < a : s c h e m e C l r   v a l = " a c c e n t 1 " >  
                                 < a : s h a d e   v a l = " 5 0 0 0 0 "   / >  
                             < / a : s c h e m e C l r >  
                         < / a : s o l i d F i l l >  
                     < / a : l n >  
                 < / p : s p P r >  
                 < p : t x B o d y >  
                     < a : b o d y P r   / >  
                     < a : p >  
                         < a : r >  
                             < a : t > A   s h a p e   w i t h   s o m e   t e x t < / a : t >  
                         < / a : r >  
                         < a : e n d P a r a R P r   / >  
                     < / a : p >  
                 < / p : t x B o d y >  
             < / p : s p >  
         < / p : s p T r e e >  
     < / p : c S l d >  
     < p : c l r M a p O v r >  
         < a : m a s t e r C l r M a p p i n g   / >  
     < / p : c l r M a p O v r >  
 < / p : s l d > 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