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g r p S p >  
                 < p : n v G r p S p P r >  
                     < p : c N v P r   i d = " 4 "   n a m e = " G r o u p   3 "   / >  
                     < p : c N v G r p S p P r   / >  
                     < p : n v P r   / >  
                 < / p : n v G r p S p P r >  
                 < p : g r p S p P r >  
                     < a : x f r m >  
                         < a : o f f   x = " 2 8 5 7 2 0 "   y = " 4 2 8 6 0 4 "   / >  
                         < a : e x t   c x = " 4 0 7 1 9 6 6 "   c y = " 1 2 0 9 3 3 2 "   / >  
                         < a : c h O f f   x = " 2 8 5 7 2 0 "   y = " 4 2 8 6 0 4 "   / >  
                         < a : c h E x t   c x = " 4 0 7 1 9 6 6 "   c y = " 1 2 0 9 3 3 2 "   / >  
                     < / a : x f r m >  
                 < / p : g r p S p P r >  
                 < p : s p >  
                     < p : n v S p P r >  
                         < p : c N v P r   i d = " 1 "   n a m e = " T e x t S h a p e "   / >  
                         < p : c N v S p P r   / >  
                         < p : n v P r   / >  
                     < / p : n v S p P r >  
                     < p : s p P r >  
                         < a : x f r m >  
                             < a : o f f   x = " 2 8 5 7 2 0 "   y = " 4 2 8 6 0 4 "   / >  
                             < a : e x t   c x = " 1 9 2 8 8 2 6 "   c y = " 1 2 0 9 3 3 2 "   / >  
                         < / a : x f r m >  
                         < a : p r s t G e o m   p r s t = " s m i l e y F a c e " >  
                             < a : a v L s t   / >  
                         < / a : p r s t G e o m >  
                         < a : s o l i d F i l l >  
                             < a : s r g b C l r   v a l = " 0 0 B 0 F 0 "   / >  
                         < / a : s o l i d F i l l >  
                         < a : l n >  
                             < a : s o l i d F i l l >  
                                 < a : p r s t C l r   v a l = " g r e e n "   / >  
                             < / a : s o l i d F i l l >  
                         < / a : l n >  
                     < / p : s p P r >  
                     < p : t x B o d y >  
                         < a : b o d y P r   / >  
                         < a : p >  
                             < a : r >  
                                 < a : t > S h a p e   T e x t < / a : t >  
                             < / a : r >  
                         < / a : p >  
                     < / p : t x B o d y >  
                 < / p : s p >  
                 < p : s p >  
                     < p : n v S p P r >  
                         < p : c N v P r   i d = " 2 "   n a m e = " T e x t S h a p e 2 "   / >  
                         < p : c N v S p P r   / >  
                         < p : n v P r   / >  
                     < / p : n v S p P r >  
                     < p : s p P r >  
                         < a : x f r m >  
                             < a : o f f   x = " 2 2 3 4 5 4 6 "   y = " 4 2 8 6 0 4 "   / >  
                             < a : e x t   c x = " 1 9 2 8 8 2 6 "   c y = " 1 2 0 9 3 3 2 "   / >  
                         < / a : x f r m >  
                         < a : p r s t G e o m   p r s t = " s m i l e y F a c e " >  
                             < a : a v L s t   / >  
                         < / a : p r s t G e o m >  
                         < a : s o l i d F i l l >  
                             < a : s r g b C l r   v a l = " 0 0 B 0 F 0 "   / >  
                         < / a : s o l i d F i l l >  
                         < a : l n >  
                             < a : s o l i d F i l l >  
                                 < a : p r s t C l r   v a l = " g r e e n "   / >  
                             < / a : s o l i d F i l l >  
                         < / a : l n >  
                     < / p : s p P r >  
                     < p : t x B o d y >  
                         < a : b o d y P r   / >  
                         < a : p >  
                             < a : r >  
                                 < a : t > S h a p e   T e x t < / a : t >  
                             < / a : r >  
                         < / a : p >  
                     < / p : t x B o d y >  
                 < / p : s p >  
             < / p : g r p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