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g r a p h i c F r a m e >  
                 < p : n v G r a p h i c F r a m e P r >  
                     < p : c N v P r   i d = " 4 "   n a m e = " T a b l e   3 "   / >  
                     < p : c N v G r a p h i c F r a m e P r >  
                         < a : g r a p h i c F r a m e L o c k s   n o G r p = " 1 "   / >  
                     < / p : c N v G r a p h i c F r a m e P r >  
                     < p : n v P r   / >  
                 < / p : n v G r a p h i c F r a m e P r >  
                 < p : x f r m >  
                     < a : o f f   x = " 1 5 2 4 0 0 0 "   y = " 1 3 9 7 0 0 0 "   / >  
                     < a : e x t   c x = " 6 0 9 6 0 0 0 "   c y = " 1 1 1 2 5 2 0 "   / >  
                 < / p : x f r m >  
                 < a : g r a p h i c >  
                     < a : g r a p h i c D a t a   u r i = " h t t p : / / s c h e m a s . o p e n x m l f o r m a t s . o r g / d r a w i n g m l / 2 0 0 6 / t a b l e " >  
                         < a : t b l >  
                             < a : t b l P r   f i r s t R o w = " 1 "   b a n d R o w = " 1 " >  
                             < / a : t b l P r >  
                             < a : t b l G r i d >  
                                 < a : g r i d C o l   w = " 2 0 3 2 0 0 0 "   / >  
                                 < a : g r i d C o l   w = " 2 0 3 2 0 0 0 "   / >  
                                 < a : g r i d C o l   w = " 2 0 3 2 0 0 0 "   / >  
                             < / a : t b l G r i d >  
                             < a : t r   h = " 3 7 0 8 4 0 " >  
                                 < a : t c   g r i d S p a n = " 2 "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  h M e r g e = " t r u e "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< / a : t r >  
                             < a : t r   h = " 3 7 0 8 4 0 " >  
                                 < a : t c   r o w S p a n = " 2 "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< / a : t r >  
                             < a : t r   h = " 3 7 0 8 4 0 " >  
                                 < a : t c   v M e r g e = " t r u e "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< / a : t r >  
                         < / a : t b l >  
                     < / a : g r a p h i c D a t a >  
                 < / a : g r a p h i c >  
             < / p : g r a p h i c F r a m e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