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
	<Relationship Id="rId1"
				  Type="http://schemas.openxmlformats.org/officeDocument/2006/relationships/slideLayout"
				  Target="../slideLayouts/slideLayout1.xml"/>
	<Relationship Id="rId2"
				  Type="http://schemas.openxmlformats.org/officeDocument/2006/relationships/image"
				  Target="title.gif"/>
</Relationships>
</file>

<file path=ppt/slides/slide1.xml>��< ? x m l   v e r s i o n = " 1 . 0 "   e n c o d i n g = " u t f - 1 6 "   s t a n d a l o n e = " y e s " ? >  
 < p : s l d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p i c >  
                 < p : n v P i c P r >  
                     < p : c N v P r   i d = " 4 "   n a m e = " P i c t u r e   3 "   d e s c r = " v e r d u r e . j p g "   / >  
                     < p : c N v P i c P r >  
                         < a : p i c L o c k s   n o C h a n g e A s p e c t = " 1 "   / >  
                     < / p : c N v P i c P r >  
                     < p : n v P r   / >  
                 < / p : n v P i c P r >  
                 < p : b l i p F i l l >  
                     < a : b l i p   r : e m b e d = " r I d 2 "   / >  
                     < a : s t r e t c h >  
                         < a : f i l l R e c t   / >  
                     < / a : s t r e t c h >  
                 < / p : b l i p F i l l >  
                 < p : s p P r >  
                     < a : x f r m >  
                         < a : o f f   x = " 2 3 4 7 9 1 2 "   y = " 2 8 3 8 4 5 0 "   / >  
                         < a : e x t   c x = " 4 4 4 8 1 7 5 "   c y = " 1 1 8 1 1 0 0 "   / >  
                     < / a : x f r m >  
                     < a : p r s t G e o m   p r s t = " r e c t " >  
                         < a : a v L s t   / >  
                     < / a : p r s t G e o m >  
                 < / p : s p P r >  
             < / p : p i c >  
         < / p : s p T r e e >  
     < / p : c S l d >  
     < p : c l r M a p O v r >  
         < a : m a s t e r C l r M a p p i n g   / >  
     < / p : c l r M a p O v r >  
 < / p : s l d > 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