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 A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COL1</c:v>
                </c:pt>
                <c:pt idx="1">
                  <c:v>COL2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 B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COL1</c:v>
                </c:pt>
                <c:pt idx="1">
                  <c:v>COL2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10</c:v>
                </c:pt>
              </c:numCache>
            </c:numRef>
          </c:val>
        </c:ser>
        <c:dLbls>
          <c:dLblPos val="ctr"/>
        </c:dLbls>
        <c:overlap val="100"/>
        <c:axId val="54171904"/>
        <c:axId val="54530048"/>
      </c:barChart>
      <c:catAx>
        <c:axId val="54171904"/>
        <c:scaling>
          <c:orientation val="minMax"/>
        </c:scaling>
        <c:axPos val="b"/>
        <c:tickLblPos val="nextTo"/>
        <c:crossAx val="54530048"/>
        <c:crosses val="autoZero"/>
        <c:auto val="1"/>
        <c:lblAlgn val="ctr"/>
        <c:lblOffset val="100"/>
      </c:catAx>
      <c:valAx>
        <c:axId val="54530048"/>
        <c:scaling>
          <c:orientation val="minMax"/>
        </c:scaling>
        <c:axPos val="l"/>
        <c:majorGridlines/>
        <c:numFmt formatCode="General" sourceLinked="1"/>
        <c:tickLblPos val="nextTo"/>
        <c:crossAx val="541719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285852" y="1142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