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  /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3 6 9 3 3 2 "   / >  
                     < / a : x f r m >  
                 < / p : s p P r >  
                 < p : t x B o d y >  
                     < a : b o d y P r   / >  
                     < a : p >  
                         < a : r >  
                             < a : r P r   b = " 1 "   / >  
                             < a : t > a < / a : t >  
                         < / a : r >  
                         < a : r >  
                             < a : r P r   s z = " 2 8 0 0 "   i = " 1 " >  
                                 < a : l a t i n   t y p e f a c e = " A r i a l "   / >  
                             < / a : r P r >  
                             < a : t > b < / a : t >  
                         < / a : r >  
                         < a : r >  
                             < a : r P r   u = " s n g "   / >  
                             < a : t > c < / a : t >  
                         < / a : r >  
                         < a : e n d P a r a R P r   /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