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/>
  <p:notesSz cx="6858000" cy="9144000"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heme" Target="theme/theme1.xml" Id="rId5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��< ? x m l   v e r s i o n = " 1 . 0 "   e n c o d i n g = " u t f - 1 6 "   s t a n d a l o n e = " y e s " ? >  
 < p : s l d L a y o u t   x m l n s : a = " h t t p : / / s c h e m a s . o p e n x m l f o r m a t s . o r g / d r a w i n g m l / 2 0 0 6 / m a i n "   x m l n s : r = " h t t p : / / s c h e m a s . o p e n x m l f o r m a t s . o r g / o f f i c e D o c u m e n t / 2 0 0 6 / r e l a t i o n s h i p s "   x m l n s : p = " h t t p : / / s c h e m a s . o p e n x m l f o r m a t s . o r g / p r e s e n t a t i o n m l / 2 0 0 6 / m a i n "   t y p e = " t i t l e "   p r e s e r v e = " 1 " >  
     < p : c S l d   n a m e = " T i t l e   S l i d e " >  
         < p : s p T r e e >  
             < p : n v G r p S p P r >  
                 < p : c N v P r   i d = " 1 "   n a m e = " "   / >  
                 < p : c N v G r p S p P r   / >  
                 < p : n v P r   / >  
             < / p : n v G r p S p P r >  
             < p : g r p S p P r >  
                 < a : x f r m >  
                     < a : o f f   x = " 0 "   y = " 0 "   / >  
                     < a : e x t   c x = " 0 "   c y = " 0 "   / >  
                     < a : c h O f f   x = " 0 "   y = " 0 "   / >  
                     < a : c h E x t   c x = " 0 "   c y = " 0 "   / >  
                 < / a : x f r m >  
             < / p : g r p S p P r >  
             < p : s p >  
                 < p : n v S p P r >  
                     < p : c N v P r   i d = " 1 "   n a m e = " T e x t S h a p e "   / >  
                     < p : c N v S p P r   / >  
                     < p : n v P r >  
                         < p : p h   t y p e = " b o d y "   i d x = " 1 "   / >  
                     < / p : n v P r >  
                 < / p : n v S p P r >  
                 < p : s p P r >  
                     < a : x f r m >  
                         < a : o f f   x = " 2 8 5 7 2 0 "   y = " 4 2 8 6 0 4 "   / >  
                         < a : e x t   c x = " 1 9 2 8 8 2 6 "   c y = " 1 2 0 9 3 3 2 "   / >  
                     < / a : x f r m >  
                     < a : p r s t G e o m   p r s t = " s m i l e y F a c e " >  
                         < a : a v L s t   / >  
                     < / a : p r s t G e o m >  
                 < / p : s p P r >  
             < / p : s p >  
         < / p : s p T r e e >  
     < / p : c S l d >  
     < p : c l r M a p O v r >  
         < a : m a s t e r C l r M a p p i n g   / >  
     < / p : c l r M a p O v r >  
 < / p : s l d L a y o u t > 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../theme/theme1.xml" Id="rId12" /><Relationship Type="http://schemas.openxmlformats.org/officeDocument/2006/relationships/slideLayout" Target="../slideLayouts/slideLayout1.xml" Id="rId1" /></Relationships>
</file>

<file path=ppt/slideMasters/slideMaster1.xml>��< ? x m l   v e r s i o n = " 1 . 0 "   e n c o d i n g = " u t f - 1 6 "   s t a n d a l o n e = " y e s " ? >  
 < p : s l d M a s t e r   x m l n s : a = " h t t p : / / s c h e m a s . o p e n x m l f o r m a t s . o r g / d r a w i n g m l / 2 0 0 6 / m a i n "   x m l n s : r = " h t t p : / / s c h e m a s . o p e n x m l f o r m a t s . o r g / o f f i c e D o c u m e n t / 2 0 0 6 / r e l a t i o n s h i p s "   x m l n s : p = " h t t p : / / s c h e m a s . o p e n x m l f o r m a t s . o r g / p r e s e n t a t i o n m l / 2 0 0 6 / m a i n " >  
     < p : c S l d   n a m e = " T i t l e   S l i d e " >  
         < p : s p T r e e >  
             < p : n v G r p S p P r >  
                 < p : c N v P r   i d = " 1 "   n a m e = " "   / >  
                 < p : c N v G r p S p P r   / >  
                 < p : n v P r   / >  
             < / p : n v G r p S p P r >  
             < p : g r p S p P r >  
                 < a : x f r m >  
                     < a : o f f   x = " 0 "   y = " 0 "   / >  
                     < a : e x t   c x = " 0 "   c y = " 0 "   / >  
                     < a : c h O f f   x = " 0 "   y = " 0 "   / >  
                     < a : c h E x t   c x = " 0 "   c y = " 0 "   / >  
                 < / a : x f r m >  
             < / p : g r p S p P r >  
             < p : s p >  
                 < p : n v S p P r >  
                     < p : c N v P r   i d = " 1 "   n a m e = " T e x t S h a p e "   / >  
                     < p : c N v S p P r   / >  
                     < p : n v P r >  
                         < p : p h   t y p e = " b o d y "   i d x = " 1 "   / >  
                     < / p : n v P r >  
                 < / p : n v S p P r >  
                 < p : s p P r >  
                     < a : x f r m >  
                         < a : o f f   x = " 2 8 5 7 2 0 "   y = " 4 2 8 6 0 4 "   / >  
                         < a : e x t   c x = " 1 9 2 8 8 2 6 "   c y = " 1 2 0 9 3 3 2 "   / >  
                     < / a : x f r m >  
                 < / p : s p P r >  
             < / p : s p >  
         < / p : s p T r e e >  
     < / p : c S l d >  
     < p : c l r M a p   b g 1 = " l t 1 "   t x 1 = " d k 1 "   b g 2 = " l t 2 "   t x 2 = " d k 2 "   a c c e n t 1 = " a c c e n t 1 "   a c c e n t 2 = " a c c e n t 2 "   a c c e n t 3 = " a c c e n t 3 "   a c c e n t 4 = " a c c e n t 4 "   a c c e n t 5 = " a c c e n t 5 "   a c c e n t 6 = " a c c e n t 6 "   h l i n k = " h l i n k "   f o l H l i n k = " f o l H l i n k "   / >  
     < p : s l d L a y o u t I d L s t >  
         < p : s l d L a y o u t I d   i d = " 2 1 4 7 4 8 3 6 4 9 "   r : i d = " r I d 1 "   / >  
     < / p : s l d L a y o u t I d L s t >  
 < / p : s l d M a s t e r > 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��< ? x m l   v e r s i o n = " 1 . 0 "   e n c o d i n g = " u t f - 1 6 "   s t a n d a l o n e = " y e s " ? >  
 < p : s l d   x m l n s : a = " h t t p : / / s c h e m a s . o p e n x m l f o r m a t s . o r g / d r a w i n g m l / 2 0 0 6 / m a i n "   x m l n s : r = " h t t p : / / s c h e m a s . o p e n x m l f o r m a t s . o r g / o f f i c e D o c u m e n t / 2 0 0 6 / r e l a t i o n s h i p s "   x m l n s : p = " h t t p : / / s c h e m a s . o p e n x m l f o r m a t s . o r g / p r e s e n t a t i o n m l / 2 0 0 6 / m a i n " >  
     < p : c S l d >  
         < p : s p T r e e >  
             < p : n v G r p S p P r >  
                 < p : c N v P r   i d = " 1 "   n a m e = " "   / >  
                 < p : c N v G r p S p P r   / >  
                 < p : n v P r   / >  
             < / p : n v G r p S p P r >  
             < p : g r p S p P r >  
                 < a : x f r m >  
                     < a : o f f   x = " 0 "   y = " 0 "   / >  
                     < a : e x t   c x = " 0 "   c y = " 0 "   / >  
                     < a : c h O f f   x = " 0 "   y = " 0 "   / >  
                     < a : c h E x t   c x = " 0 "   c y = " 0 "   / >  
                 < / a : x f r m >  
             < / p : g r p S p P r >  
             < p : s p >  
                 < p : n v S p P r >  
                     < p : c N v P r   i d = " 1 "   n a m e = " T e x t S h a p e "   / >  
                     < p : c N v S p P r   / >  
                     < p : n v P r >  
                         < p : p h   t y p e = " b o d y "   i d x = " 1 "   / >  
                     < / p : n v P r >  
                 < / p : n v S p P r >  
                 < p : s p P r >  
                     < a : x f r m >  
                         < a : o f f   x = " 2 8 5 7 2 0 "   y = " 4 2 8 6 0 4 "   / >  
                         < a : e x t   c x = " 1 9 2 8 8 2 6 "   c y = " 1 2 0 9 3 3 2 "   / >  
                     < / a : x f r m >  
                     < a : s o l i d F i l l >  
                         < a : s r g b C l r   v a l = " 0 0 B 0 F 0 "   / >  
                     < / a : s o l i d F i l l >  
                     < a : l n >  
                         < a : s o l i d F i l l >  
                             < a : p r s t C l r   v a l = " g r e e n "   / >  
                         < / a : s o l i d F i l l >  
                     < / a : l n >  
                 < / p : s p P r >  
                 < p : t x B o d y >  
                     < a : b o d y P r   / >  
                     < a : p >  
                         < a : r >  
                             < a : t > S h a p e   T e x t < / a : t >  
                         < / a : r >  
                     < / a : p >  
                 < / p : t x B o d y >  
             < / p : s p >  
         < / p : s p T r e e >  
     < / p : c S l d >  
     < p : c l r M a p O v r >  
         < a : m a s t e r C l r M a p p i n g   / >  
     < / p : c l r M a p O v r >  
 < / p : s l d > 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