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11160-41AF-4CFB-84A7-D6D9102762F4}" type="datetimeFigureOut">
              <a:rPr lang="en-US" smtClean="0"/>
              <a:pPr/>
              <a:t>8/14/2007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EEE5D-84ED-4654-8742-997B99C2B6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5999" cy="25958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Wouter van Vugt</cp:lastModifiedBy>
  <cp:revision>1</cp:revision>
  <dcterms:modified xsi:type="dcterms:W3CDTF">2007-08-14T13:04:09Z</dcterms:modified>
</cp:coreProperties>
</file>